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86" r:id="rId3"/>
    <p:sldId id="257" r:id="rId4"/>
    <p:sldId id="399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328" r:id="rId20"/>
    <p:sldId id="400" r:id="rId21"/>
    <p:sldId id="377" r:id="rId22"/>
    <p:sldId id="384" r:id="rId23"/>
    <p:sldId id="383" r:id="rId24"/>
    <p:sldId id="382" r:id="rId25"/>
    <p:sldId id="381" r:id="rId26"/>
    <p:sldId id="385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401" r:id="rId35"/>
    <p:sldId id="366" r:id="rId36"/>
    <p:sldId id="367" r:id="rId37"/>
    <p:sldId id="409" r:id="rId38"/>
    <p:sldId id="410" r:id="rId39"/>
    <p:sldId id="411" r:id="rId40"/>
    <p:sldId id="412" r:id="rId41"/>
    <p:sldId id="413" r:id="rId42"/>
    <p:sldId id="414" r:id="rId43"/>
    <p:sldId id="378" r:id="rId44"/>
    <p:sldId id="379" r:id="rId45"/>
    <p:sldId id="380" r:id="rId46"/>
    <p:sldId id="295" r:id="rId47"/>
    <p:sldId id="375" r:id="rId48"/>
    <p:sldId id="30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ECE"/>
    <a:srgbClr val="EA0000"/>
    <a:srgbClr val="FF3399"/>
    <a:srgbClr val="76569C"/>
    <a:srgbClr val="FF33CC"/>
    <a:srgbClr val="3217FD"/>
    <a:srgbClr val="00C800"/>
    <a:srgbClr val="FFFF4F"/>
    <a:srgbClr val="33CAFF"/>
    <a:srgbClr val="0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5" autoAdjust="0"/>
    <p:restoredTop sz="94614" autoAdjust="0"/>
  </p:normalViewPr>
  <p:slideViewPr>
    <p:cSldViewPr>
      <p:cViewPr varScale="1">
        <p:scale>
          <a:sx n="70" d="100"/>
          <a:sy n="70" d="100"/>
        </p:scale>
        <p:origin x="70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D98DC-FFCD-4E4A-ACF2-868F75E1E41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E6534-AA62-4EA0-833C-EE3311C2A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1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7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9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12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.jpeg"/><Relationship Id="rId5" Type="http://schemas.openxmlformats.org/officeDocument/2006/relationships/image" Target="../media/image8.png"/><Relationship Id="rId10" Type="http://schemas.openxmlformats.org/officeDocument/2006/relationships/image" Target="../media/image11.gif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1.jpe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1" y="0"/>
            <a:ext cx="500614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035429" cy="37765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7400" y="1828800"/>
            <a:ext cx="602784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رح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زقّف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زقفة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بالعالي      أنا مميز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رح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زقّف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زقفة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بالواطي     أنا مميز</a:t>
            </a:r>
          </a:p>
          <a:p>
            <a:pPr algn="ctr"/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يلا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كلنا بصوت عالي        أنا مميز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رح ضلي حبك يا يسوع</a:t>
            </a:r>
          </a:p>
        </p:txBody>
      </p:sp>
    </p:spTree>
    <p:extLst>
      <p:ext uri="{BB962C8B-B14F-4D97-AF65-F5344CB8AC3E}">
        <p14:creationId xmlns:p14="http://schemas.microsoft.com/office/powerpoint/2010/main" val="227637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035429" cy="37765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7400" y="1828800"/>
            <a:ext cx="602784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يسوع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بيحبك</a:t>
            </a:r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 هوي 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مش لوحدك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حدك على طول</a:t>
            </a:r>
          </a:p>
        </p:txBody>
      </p:sp>
    </p:spTree>
    <p:extLst>
      <p:ext uri="{BB962C8B-B14F-4D97-AF65-F5344CB8AC3E}">
        <p14:creationId xmlns:p14="http://schemas.microsoft.com/office/powerpoint/2010/main" val="163172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matthew-chapter-5-clipar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200" y="2671620"/>
            <a:ext cx="4762500" cy="30670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45659" y="839996"/>
            <a:ext cx="514756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(لما تكون قاعد زهقان</a:t>
            </a:r>
          </a:p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لما تحس إنك جوعان</a:t>
            </a:r>
          </a:p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خلّي يكون عندك إيمان</a:t>
            </a:r>
          </a:p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يسوع رح يهتم فيك)2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19154" y="788825"/>
            <a:ext cx="529503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رح خبّركن هالقصّة</a:t>
            </a:r>
          </a:p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الموجودة بالإنجيل</a:t>
            </a:r>
          </a:p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عن يسوع المسيح</a:t>
            </a:r>
          </a:p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الّي بيهتم بصغير وكبير</a:t>
            </a:r>
          </a:p>
        </p:txBody>
      </p:sp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  <p:pic>
        <p:nvPicPr>
          <p:cNvPr id="10" name="Picture 2" descr="C:\Documents and Settings\Admin\Desktop\matthew-chapter-5-clipar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9200" y="2671620"/>
            <a:ext cx="4762500" cy="3067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10502" y="568546"/>
            <a:ext cx="488415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جرّب مرّة طلوب منّو</a:t>
            </a:r>
          </a:p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رح يسمع كل صلاتك</a:t>
            </a:r>
          </a:p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 حدا غير يسوع قادر يسمع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  <p:pic>
        <p:nvPicPr>
          <p:cNvPr id="10" name="Picture 2" descr="C:\Documents and Settings\Admin\Desktop\matthew-chapter-5-clipar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9200" y="2671620"/>
            <a:ext cx="4762500" cy="3067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77377" y="788825"/>
            <a:ext cx="514756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(لما تكون قاعد زهقان</a:t>
            </a:r>
          </a:p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لما تحس إنك جوعان</a:t>
            </a:r>
          </a:p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خلّي يكون عندك إيمان</a:t>
            </a:r>
          </a:p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يسوع رح يهتم فيك)2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  <p:pic>
        <p:nvPicPr>
          <p:cNvPr id="10" name="Picture 2" descr="C:\Documents and Settings\Admin\Desktop\matthew-chapter-5-clipar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9200" y="2671620"/>
            <a:ext cx="4762500" cy="3067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2670" y="736082"/>
            <a:ext cx="567815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مرّة كان قاعد يسوع</a:t>
            </a:r>
          </a:p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عم يحكي مع الجموع</a:t>
            </a:r>
          </a:p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فجأة الناس حسّو بالجوع</a:t>
            </a:r>
          </a:p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5000 كان المجموع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  <p:pic>
        <p:nvPicPr>
          <p:cNvPr id="10" name="Picture 2" descr="C:\Documents and Settings\Admin\Desktop\matthew-chapter-5-clipar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9200" y="2671620"/>
            <a:ext cx="4762500" cy="3067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71700" y="1219200"/>
            <a:ext cx="5867401" cy="3428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رفع إيدي بالسما وبارك الخبز والسمك</a:t>
            </a:r>
          </a:p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وطعما كل الجموع</a:t>
            </a:r>
          </a:p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هيدا هو يسوع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  <p:pic>
        <p:nvPicPr>
          <p:cNvPr id="10" name="Picture 2" descr="C:\Documents and Settings\Admin\Desktop\matthew-chapter-5-clipar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9200" y="2671620"/>
            <a:ext cx="4762500" cy="3067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95307" y="537170"/>
            <a:ext cx="514756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(لما تكون قاعد زهقان</a:t>
            </a:r>
          </a:p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لما تحس إنك جوعان</a:t>
            </a:r>
          </a:p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خلّي يكون عندك إيمان</a:t>
            </a:r>
          </a:p>
          <a:p>
            <a:pPr algn="ctr"/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يسوع رح يهتم فيك)2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  <p:pic>
        <p:nvPicPr>
          <p:cNvPr id="10" name="Picture 2" descr="C:\Documents and Settings\Admin\Desktop\matthew-chapter-5-clipar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9200" y="2671620"/>
            <a:ext cx="4762500" cy="3067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24458" y="153164"/>
            <a:ext cx="817884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15000" dirty="0">
                <a:ln>
                  <a:prstDash val="solid"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وسيلة إيضاح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14862" y="2142368"/>
            <a:ext cx="349166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635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12000" b="1" dirty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شارك!</a:t>
            </a:r>
          </a:p>
        </p:txBody>
      </p:sp>
      <p:pic>
        <p:nvPicPr>
          <p:cNvPr id="1031" name="Picture 7" descr="C:\Documents and Settings\Admin\Desktop\New Folder\feeding the 5000\wrapped-bonbon-illustration-purple-halloween-43914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3" b="89764" l="0" r="100000">
                        <a14:foregroundMark x1="92029" y1="63780" x2="92029" y2="63780"/>
                        <a14:foregroundMark x1="88647" y1="46850" x2="88647" y2="46850"/>
                        <a14:foregroundMark x1="87198" y1="68110" x2="87198" y2="6811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170982">
            <a:off x="4987970" y="2965111"/>
            <a:ext cx="1721280" cy="105373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Desktop\New Folder\feeding the 5000\candy-304391_960_7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89135">
            <a:off x="6389310" y="4285378"/>
            <a:ext cx="1849374" cy="186230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Desktop\New Folder\feeding the 5000\bonb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67073">
            <a:off x="2457011" y="3011663"/>
            <a:ext cx="1494600" cy="112095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Desktop\New Folder\feeding the 5000\bonb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42" b="100000" l="1624" r="98608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56725" y="4252351"/>
            <a:ext cx="1771650" cy="149135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Desktop\New Folder\feeding the 5000\hard-cand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25230" y="4070231"/>
            <a:ext cx="1219200" cy="1093585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Desktop\New Folder\feeding the 5000\bonbons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29519" y="4274257"/>
            <a:ext cx="1571263" cy="1371600"/>
          </a:xfrm>
          <a:prstGeom prst="rect">
            <a:avLst/>
          </a:prstGeom>
          <a:noFill/>
        </p:spPr>
      </p:pic>
      <p:pic>
        <p:nvPicPr>
          <p:cNvPr id="12" name="Picture 11" descr="F:\characters\Bread &amp; Fish  Bo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13" name="Picture 1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22314" y="784447"/>
            <a:ext cx="3818674" cy="101566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bevelT w="127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ar-SA" sz="6000" dirty="0">
                <a:ln/>
                <a:solidFill>
                  <a:srgbClr val="E20000"/>
                </a:solidFill>
                <a:latin typeface="Arial Hebrew Scholar" charset="-79"/>
                <a:ea typeface="Arial Hebrew Scholar" charset="-79"/>
              </a:rPr>
              <a:t>الدرس الخامس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26372" y="1707777"/>
            <a:ext cx="1062884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ar-SA" sz="8800" dirty="0">
                <a:ln/>
                <a:latin typeface="Arial Hebrew Scholar" charset="-79"/>
                <a:ea typeface="Arial Hebrew Scholar" charset="-79"/>
              </a:rPr>
              <a:t>سأشارك مع غيري ولو بالقليل الذي عندي.</a:t>
            </a:r>
          </a:p>
        </p:txBody>
      </p:sp>
      <p:pic>
        <p:nvPicPr>
          <p:cNvPr id="12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1226372" y="6113032"/>
            <a:ext cx="1071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79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06907" y="0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Hacen Beirut Lt X3" charset="0"/>
              <a:ea typeface="Hacen Beirut Lt X3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59992" y="1941706"/>
            <a:ext cx="49622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6000" dirty="0" err="1">
                <a:ln>
                  <a:prstDash val="solid"/>
                </a:ln>
                <a:solidFill>
                  <a:srgbClr val="FFFF00"/>
                </a:solidFill>
                <a:latin typeface="Hacen Beirut Lt X3" charset="0"/>
                <a:ea typeface="Hacen Beirut Lt X3" charset="0"/>
              </a:rPr>
              <a:t>قشّات</a:t>
            </a:r>
            <a:r>
              <a:rPr lang="ar-SA" sz="6000" dirty="0">
                <a:ln>
                  <a:prstDash val="solid"/>
                </a:ln>
                <a:solidFill>
                  <a:srgbClr val="FFFF00"/>
                </a:solidFill>
                <a:latin typeface="Hacen Beirut Lt X3" charset="0"/>
                <a:ea typeface="Hacen Beirut Lt X3" charset="0"/>
              </a:rPr>
              <a:t> وكبّايات</a:t>
            </a:r>
          </a:p>
        </p:txBody>
      </p:sp>
      <p:pic>
        <p:nvPicPr>
          <p:cNvPr id="3074" name="Picture 2" descr="C:\Documents and Settings\Admin\Desktop\New Folder\feeding the 5000\yika9p6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4614">
            <a:off x="3031467" y="1591647"/>
            <a:ext cx="2312158" cy="4277996"/>
          </a:xfrm>
          <a:prstGeom prst="rect">
            <a:avLst/>
          </a:prstGeom>
          <a:noFill/>
        </p:spPr>
      </p:pic>
      <p:pic>
        <p:nvPicPr>
          <p:cNvPr id="8" name="Picture 7" descr="F:\characters\Bread &amp; Fish  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9" name="Picture 8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</p:spTree>
    <p:extLst>
      <p:ext uri="{BB962C8B-B14F-4D97-AF65-F5344CB8AC3E}">
        <p14:creationId xmlns:p14="http://schemas.microsoft.com/office/powerpoint/2010/main" val="67919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jesus feeds 5000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85054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00400" y="381001"/>
            <a:ext cx="15616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قصّة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F:\characters\Bread &amp; Fish  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jesus feeds 5000\36618_all_028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914388"/>
          </a:xfrm>
          <a:prstGeom prst="rect">
            <a:avLst/>
          </a:prstGeom>
          <a:noFill/>
        </p:spPr>
      </p:pic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jesus feeds 5000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jesus feeds 5000\36618_all_028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9144001" cy="6854612"/>
          </a:xfrm>
          <a:prstGeom prst="rect">
            <a:avLst/>
          </a:prstGeom>
          <a:noFill/>
        </p:spPr>
      </p:pic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jesus feeds 5000\chapter-28-jesus-feeds-5000-people-2015-0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6" y="0"/>
            <a:ext cx="9134475" cy="6858000"/>
          </a:xfrm>
          <a:prstGeom prst="rect">
            <a:avLst/>
          </a:prstGeom>
          <a:noFill/>
        </p:spPr>
      </p:pic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jesus feeds 5000\jesus-feeding-five-thousand-tiss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533" y1="76307" x2="40533" y2="76307"/>
                        <a14:foregroundMark x1="17867" y1="82718" x2="17867" y2="82718"/>
                        <a14:foregroundMark x1="20467" y1="87038" x2="20467" y2="87038"/>
                        <a14:foregroundMark x1="37733" y1="97073" x2="37533" y2="97422"/>
                        <a14:foregroundMark x1="31200" y1="81603" x2="31200" y2="81603"/>
                        <a14:foregroundMark x1="35867" y1="98049" x2="35867" y2="98049"/>
                        <a14:foregroundMark x1="28200" y1="93519" x2="28200" y2="93519"/>
                        <a14:foregroundMark x1="13733" y1="71986" x2="13733" y2="71986"/>
                        <a14:foregroundMark x1="75067" y1="92962" x2="75067" y2="92962"/>
                        <a14:foregroundMark x1="64400" y1="93171" x2="64400" y2="931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841" y="0"/>
            <a:ext cx="716864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17679" y="1219200"/>
            <a:ext cx="510428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(اتكل على ربّك من كل قلبك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صلّي بيسمع صلاتك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لأنو بحبك)2</a:t>
            </a:r>
            <a:endParaRPr lang="en-US" sz="44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1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533" y1="76307" x2="40533" y2="76307"/>
                        <a14:foregroundMark x1="17867" y1="82718" x2="17867" y2="82718"/>
                        <a14:foregroundMark x1="20467" y1="87038" x2="20467" y2="87038"/>
                        <a14:foregroundMark x1="37733" y1="97073" x2="37533" y2="97422"/>
                        <a14:foregroundMark x1="31200" y1="81603" x2="31200" y2="81603"/>
                        <a14:foregroundMark x1="35867" y1="98049" x2="35867" y2="98049"/>
                        <a14:foregroundMark x1="28200" y1="93519" x2="28200" y2="93519"/>
                        <a14:foregroundMark x1="13733" y1="71986" x2="13733" y2="71986"/>
                        <a14:foregroundMark x1="75067" y1="92962" x2="75067" y2="92962"/>
                        <a14:foregroundMark x1="64400" y1="93171" x2="64400" y2="931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841" y="0"/>
            <a:ext cx="716864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94372" y="838200"/>
            <a:ext cx="52295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(لما تكون متضايق بتحس إنك كتير خايف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تذكّر الله حدّك وهو كل شي شايف)2</a:t>
            </a:r>
            <a:endParaRPr lang="en-US" sz="44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533" y1="76307" x2="40533" y2="76307"/>
                        <a14:foregroundMark x1="17867" y1="82718" x2="17867" y2="82718"/>
                        <a14:foregroundMark x1="20467" y1="87038" x2="20467" y2="87038"/>
                        <a14:foregroundMark x1="37733" y1="97073" x2="37533" y2="97422"/>
                        <a14:foregroundMark x1="31200" y1="81603" x2="31200" y2="81603"/>
                        <a14:foregroundMark x1="35867" y1="98049" x2="35867" y2="98049"/>
                        <a14:foregroundMark x1="28200" y1="93519" x2="28200" y2="93519"/>
                        <a14:foregroundMark x1="13733" y1="71986" x2="13733" y2="71986"/>
                        <a14:foregroundMark x1="75067" y1="92962" x2="75067" y2="92962"/>
                        <a14:foregroundMark x1="64400" y1="93171" x2="64400" y2="931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841" y="0"/>
            <a:ext cx="716864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57600" y="990600"/>
            <a:ext cx="493920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(تذكّر إنّو مكتوب </a:t>
            </a:r>
            <a:r>
              <a:rPr lang="en-US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/>
            </a:r>
            <a:br>
              <a:rPr lang="en-US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</a:br>
            <a:r>
              <a:rPr lang="ar-LB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إنّك </a:t>
            </a:r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إنت محبوب)2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دايماً ضل متذكّر وقول</a:t>
            </a:r>
          </a:p>
          <a:p>
            <a:pPr algn="ctr"/>
            <a:endParaRPr lang="en-US" sz="44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6670"/>
            <a:ext cx="4690933" cy="612110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038932" y="700317"/>
            <a:ext cx="6542177" cy="2657138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lnSpc>
                <a:spcPts val="10000"/>
              </a:lnSpc>
            </a:pPr>
            <a:r>
              <a:rPr lang="ar-SA" sz="10000" spc="300" dirty="0">
                <a:ln w="11430"/>
                <a:solidFill>
                  <a:srgbClr val="FF0000"/>
                </a:solidFill>
                <a:latin typeface="AXtZouhairBold" charset="0"/>
                <a:ea typeface="AXtZouhairBold" charset="0"/>
              </a:rPr>
              <a:t>صبي صغير </a:t>
            </a:r>
            <a:endParaRPr lang="en-US" sz="10000" spc="300" dirty="0" smtClean="0">
              <a:ln w="11430"/>
              <a:solidFill>
                <a:srgbClr val="FF0000"/>
              </a:solidFill>
              <a:latin typeface="AXtZouhairBold" charset="0"/>
              <a:ea typeface="AXtZouhairBold" charset="0"/>
            </a:endParaRPr>
          </a:p>
          <a:p>
            <a:pPr algn="r">
              <a:lnSpc>
                <a:spcPts val="10000"/>
              </a:lnSpc>
            </a:pPr>
            <a:r>
              <a:rPr lang="ar-SA" sz="10000" spc="300" dirty="0" smtClean="0">
                <a:ln w="11430"/>
                <a:solidFill>
                  <a:srgbClr val="FF0000"/>
                </a:solidFill>
                <a:latin typeface="AXtZouhairBold" charset="0"/>
                <a:ea typeface="AXtZouhairBold" charset="0"/>
              </a:rPr>
              <a:t>يشارك</a:t>
            </a:r>
            <a:endParaRPr lang="ar-SA" sz="10000" spc="300" dirty="0">
              <a:ln w="11430"/>
              <a:solidFill>
                <a:srgbClr val="FF0000"/>
              </a:solidFill>
              <a:latin typeface="AXtZouhairBold" charset="0"/>
              <a:ea typeface="AXtZouhairBol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90441" y="3379491"/>
            <a:ext cx="37032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sz="4800" dirty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۲كورينثوس ۹: ۷</a:t>
            </a:r>
            <a:endParaRPr lang="ar-SA" sz="4800" dirty="0">
              <a:ln w="17780" cmpd="sng">
                <a:noFill/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  <p:pic>
        <p:nvPicPr>
          <p:cNvPr id="10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1226372" y="6113032"/>
            <a:ext cx="1071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533" y1="76307" x2="40533" y2="76307"/>
                        <a14:foregroundMark x1="17867" y1="82718" x2="17867" y2="82718"/>
                        <a14:foregroundMark x1="20467" y1="87038" x2="20467" y2="87038"/>
                        <a14:foregroundMark x1="37733" y1="97073" x2="37533" y2="97422"/>
                        <a14:foregroundMark x1="31200" y1="81603" x2="31200" y2="81603"/>
                        <a14:foregroundMark x1="35867" y1="98049" x2="35867" y2="98049"/>
                        <a14:foregroundMark x1="28200" y1="93519" x2="28200" y2="93519"/>
                        <a14:foregroundMark x1="13733" y1="71986" x2="13733" y2="71986"/>
                        <a14:foregroundMark x1="75067" y1="92962" x2="75067" y2="92962"/>
                        <a14:foregroundMark x1="64400" y1="93171" x2="64400" y2="931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841" y="0"/>
            <a:ext cx="716864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55297" y="1143000"/>
            <a:ext cx="510428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(اتكل على ربّك من كل قلبك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صلّي بيسمع صلاتك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لأنو بحبك)2</a:t>
            </a:r>
            <a:endParaRPr lang="en-US" sz="44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1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533" y1="76307" x2="40533" y2="76307"/>
                        <a14:foregroundMark x1="17867" y1="82718" x2="17867" y2="82718"/>
                        <a14:foregroundMark x1="20467" y1="87038" x2="20467" y2="87038"/>
                        <a14:foregroundMark x1="37733" y1="97073" x2="37533" y2="97422"/>
                        <a14:foregroundMark x1="31200" y1="81603" x2="31200" y2="81603"/>
                        <a14:foregroundMark x1="35867" y1="98049" x2="35867" y2="98049"/>
                        <a14:foregroundMark x1="28200" y1="93519" x2="28200" y2="93519"/>
                        <a14:foregroundMark x1="13733" y1="71986" x2="13733" y2="71986"/>
                        <a14:foregroundMark x1="75067" y1="92962" x2="75067" y2="92962"/>
                        <a14:foregroundMark x1="64400" y1="93171" x2="64400" y2="931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841" y="0"/>
            <a:ext cx="716864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72750" y="914400"/>
            <a:ext cx="527282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(لما بكون متضايق </a:t>
            </a:r>
            <a:r>
              <a:rPr lang="en-US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/>
            </a:r>
            <a:br>
              <a:rPr lang="en-US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</a:br>
            <a:r>
              <a:rPr lang="ar-LB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بحس </a:t>
            </a:r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إنّي كتير خايف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بعرف الله حدّي وهو كل شي شايف)2</a:t>
            </a:r>
            <a:endParaRPr lang="en-US" sz="44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5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533" y1="76307" x2="40533" y2="76307"/>
                        <a14:foregroundMark x1="17867" y1="82718" x2="17867" y2="82718"/>
                        <a14:foregroundMark x1="20467" y1="87038" x2="20467" y2="87038"/>
                        <a14:foregroundMark x1="37733" y1="97073" x2="37533" y2="97422"/>
                        <a14:foregroundMark x1="31200" y1="81603" x2="31200" y2="81603"/>
                        <a14:foregroundMark x1="35867" y1="98049" x2="35867" y2="98049"/>
                        <a14:foregroundMark x1="28200" y1="93519" x2="28200" y2="93519"/>
                        <a14:foregroundMark x1="13733" y1="71986" x2="13733" y2="71986"/>
                        <a14:foregroundMark x1="75067" y1="92962" x2="75067" y2="92962"/>
                        <a14:foregroundMark x1="64400" y1="93171" x2="64400" y2="931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841" y="0"/>
            <a:ext cx="716864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62400" y="1066800"/>
            <a:ext cx="43884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(بعرف إنّو مكتوب </a:t>
            </a:r>
            <a:r>
              <a:rPr lang="en-US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/>
            </a:r>
            <a:br>
              <a:rPr lang="en-US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</a:br>
            <a:r>
              <a:rPr lang="ar-LB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إنّي </a:t>
            </a:r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إنا محبوب)2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رح ضل متذكّر وقول</a:t>
            </a:r>
          </a:p>
          <a:p>
            <a:pPr algn="ctr"/>
            <a:endParaRPr lang="en-US" sz="44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5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533" y1="76307" x2="40533" y2="76307"/>
                        <a14:foregroundMark x1="17867" y1="82718" x2="17867" y2="82718"/>
                        <a14:foregroundMark x1="20467" y1="87038" x2="20467" y2="87038"/>
                        <a14:foregroundMark x1="37733" y1="97073" x2="37533" y2="97422"/>
                        <a14:foregroundMark x1="31200" y1="81603" x2="31200" y2="81603"/>
                        <a14:foregroundMark x1="35867" y1="98049" x2="35867" y2="98049"/>
                        <a14:foregroundMark x1="28200" y1="93519" x2="28200" y2="93519"/>
                        <a14:foregroundMark x1="13733" y1="71986" x2="13733" y2="71986"/>
                        <a14:foregroundMark x1="75067" y1="92962" x2="75067" y2="92962"/>
                        <a14:foregroundMark x1="64400" y1="93171" x2="64400" y2="931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841" y="0"/>
            <a:ext cx="716864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22488" y="1143000"/>
            <a:ext cx="523893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(بتكل على ربّي من كل قلبي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بصلّي بيسمع صلاتي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لأنو بحبني)2</a:t>
            </a:r>
            <a:endParaRPr lang="en-US" sz="44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9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240240"/>
            <a:ext cx="4514850" cy="5600700"/>
          </a:xfrm>
          <a:prstGeom prst="rect">
            <a:avLst/>
          </a:prstGeom>
        </p:spPr>
      </p:pic>
      <p:pic>
        <p:nvPicPr>
          <p:cNvPr id="7" name="Picture 6" descr="F:\characters\Bread &amp; Fish  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87079" y="1807673"/>
            <a:ext cx="361509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15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Beirut Lt X3" charset="0"/>
                <a:ea typeface="Hacen Beirut Lt X3" charset="0"/>
              </a:rPr>
              <a:t>كيف؟</a:t>
            </a:r>
          </a:p>
        </p:txBody>
      </p:sp>
    </p:spTree>
    <p:extLst>
      <p:ext uri="{BB962C8B-B14F-4D97-AF65-F5344CB8AC3E}">
        <p14:creationId xmlns:p14="http://schemas.microsoft.com/office/powerpoint/2010/main" val="144226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powerpoint\nTBenL8T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-1"/>
            <a:ext cx="6858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81400" y="152400"/>
            <a:ext cx="5110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LB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آية من الكتاب المقدس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 descr="F:\characters\Bread &amp; Fish  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9" name="Picture 8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powerpoint\nTBenL8T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4099" y="381001"/>
            <a:ext cx="3962400" cy="39624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45300" y="3657600"/>
            <a:ext cx="66479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5400" b="1" dirty="0">
                <a:ln>
                  <a:prstDash val="solid"/>
                </a:ln>
                <a:solidFill>
                  <a:srgbClr val="EA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”المعطي المسرور يحبّه الله“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solidFill>
                  <a:srgbClr val="EA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۲كورينثوس ۹: ۷</a:t>
            </a:r>
            <a:endParaRPr lang="en-US" sz="5400" b="1" dirty="0">
              <a:ln>
                <a:prstDash val="solid"/>
              </a:ln>
              <a:solidFill>
                <a:srgbClr val="EA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Picture 6" descr="F:\characters\Bread &amp; Fish  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9"/>
          <a:stretch/>
        </p:blipFill>
        <p:spPr>
          <a:xfrm>
            <a:off x="1524000" y="0"/>
            <a:ext cx="9144000" cy="6858000"/>
          </a:xfrm>
        </p:spPr>
      </p:pic>
      <p:pic>
        <p:nvPicPr>
          <p:cNvPr id="5" name="Picture 4" descr="F:\characters\Bread &amp; Fish  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</p:spTree>
    <p:extLst>
      <p:ext uri="{BB962C8B-B14F-4D97-AF65-F5344CB8AC3E}">
        <p14:creationId xmlns:p14="http://schemas.microsoft.com/office/powerpoint/2010/main" val="262951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-36871"/>
            <a:ext cx="9144000" cy="6894871"/>
          </a:xfrm>
        </p:spPr>
      </p:pic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</p:spTree>
    <p:extLst>
      <p:ext uri="{BB962C8B-B14F-4D97-AF65-F5344CB8AC3E}">
        <p14:creationId xmlns:p14="http://schemas.microsoft.com/office/powerpoint/2010/main" val="56652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458"/>
            <a:ext cx="9144000" cy="6860458"/>
          </a:xfrm>
        </p:spPr>
      </p:pic>
      <p:pic>
        <p:nvPicPr>
          <p:cNvPr id="5" name="Picture 4" descr="F:\characters\Bread &amp; Fish  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7961"/>
            <a:ext cx="1041779" cy="1359396"/>
          </a:xfrm>
          <a:prstGeom prst="rect">
            <a:avLst/>
          </a:prstGeom>
          <a:noFill/>
        </p:spPr>
      </p:pic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</p:spTree>
    <p:extLst>
      <p:ext uri="{BB962C8B-B14F-4D97-AF65-F5344CB8AC3E}">
        <p14:creationId xmlns:p14="http://schemas.microsoft.com/office/powerpoint/2010/main" val="388194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06907" y="0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Hacen Beirut Lt X3" charset="0"/>
              <a:ea typeface="Hacen Beirut Lt X3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59992" y="1941706"/>
            <a:ext cx="49622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6000" dirty="0">
                <a:ln>
                  <a:prstDash val="solid"/>
                </a:ln>
                <a:solidFill>
                  <a:srgbClr val="FFFF00"/>
                </a:solidFill>
                <a:latin typeface="Hacen Beirut Lt X3" charset="0"/>
                <a:ea typeface="Hacen Beirut Lt X3" charset="0"/>
              </a:rPr>
              <a:t>الأحجية</a:t>
            </a:r>
          </a:p>
        </p:txBody>
      </p:sp>
      <p:pic>
        <p:nvPicPr>
          <p:cNvPr id="2051" name="Picture 3" descr="C:\Documents and Settings\Admin\Desktop\New Folder\feeding the 5000\child-puzzle-pieces-26549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846" y1="61663" x2="24846" y2="61663"/>
                        <a14:foregroundMark x1="19769" y1="48263" x2="19769" y2="48263"/>
                        <a14:foregroundMark x1="25154" y1="53722" x2="25154" y2="53722"/>
                        <a14:foregroundMark x1="28077" y1="77916" x2="28077" y2="77916"/>
                        <a14:foregroundMark x1="17154" y1="92928" x2="17154" y2="92928"/>
                        <a14:foregroundMark x1="32154" y1="92928" x2="32154" y2="92928"/>
                        <a14:foregroundMark x1="28077" y1="33002" x2="28077" y2="33002"/>
                        <a14:foregroundMark x1="27769" y1="46898" x2="27769" y2="46898"/>
                        <a14:foregroundMark x1="62154" y1="92680" x2="62154" y2="92680"/>
                        <a14:foregroundMark x1="83846" y1="48759" x2="83846" y2="48759"/>
                        <a14:foregroundMark x1="72769" y1="93176" x2="72769" y2="93176"/>
                        <a14:foregroundMark x1="92692" y1="93176" x2="92692" y2="93176"/>
                        <a14:foregroundMark x1="89077" y1="51613" x2="89077" y2="51613"/>
                        <a14:backgroundMark x1="26769" y1="51117" x2="26769" y2="5111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00" y="1855225"/>
            <a:ext cx="7010400" cy="4346859"/>
          </a:xfrm>
          <a:prstGeom prst="rect">
            <a:avLst/>
          </a:prstGeom>
          <a:noFill/>
        </p:spPr>
      </p:pic>
      <p:pic>
        <p:nvPicPr>
          <p:cNvPr id="11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</p:spTree>
    <p:extLst>
      <p:ext uri="{BB962C8B-B14F-4D97-AF65-F5344CB8AC3E}">
        <p14:creationId xmlns:p14="http://schemas.microsoft.com/office/powerpoint/2010/main" val="174249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08" y="-12290"/>
            <a:ext cx="9171493" cy="6870290"/>
          </a:xfrm>
        </p:spPr>
      </p:pic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</p:spTree>
    <p:extLst>
      <p:ext uri="{BB962C8B-B14F-4D97-AF65-F5344CB8AC3E}">
        <p14:creationId xmlns:p14="http://schemas.microsoft.com/office/powerpoint/2010/main" val="349853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49" y="0"/>
            <a:ext cx="9138952" cy="6858000"/>
          </a:xfrm>
        </p:spPr>
      </p:pic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</p:spTree>
    <p:extLst>
      <p:ext uri="{BB962C8B-B14F-4D97-AF65-F5344CB8AC3E}">
        <p14:creationId xmlns:p14="http://schemas.microsoft.com/office/powerpoint/2010/main" val="98371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>
          <a:xfrm>
            <a:off x="1535416" y="0"/>
            <a:ext cx="9132584" cy="6858000"/>
          </a:xfrm>
        </p:spPr>
      </p:pic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</p:spTree>
    <p:extLst>
      <p:ext uri="{BB962C8B-B14F-4D97-AF65-F5344CB8AC3E}">
        <p14:creationId xmlns:p14="http://schemas.microsoft.com/office/powerpoint/2010/main" val="124131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8570" y="224063"/>
            <a:ext cx="455765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15000">
                <a:ln>
                  <a:prstDash val="solid"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البوالين</a:t>
            </a:r>
          </a:p>
        </p:txBody>
      </p:sp>
      <p:pic>
        <p:nvPicPr>
          <p:cNvPr id="4098" name="Picture 2" descr="C:\Documents and Settings\Admin\Desktop\New Folder\feeding the 5000\balloon-pop-m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0329" y="1219200"/>
            <a:ext cx="3733735" cy="2895600"/>
          </a:xfrm>
          <a:prstGeom prst="rect">
            <a:avLst/>
          </a:prstGeom>
          <a:noFill/>
        </p:spPr>
      </p:pic>
      <p:pic>
        <p:nvPicPr>
          <p:cNvPr id="5" name="Picture 4" descr="F:\characters\Bread &amp; Fish  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6" name="Picture 5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06907" y="0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Hacen Beirut Lt X3" charset="0"/>
              <a:ea typeface="Hacen Beirut Lt X3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9992" y="1941706"/>
            <a:ext cx="49622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6000" dirty="0">
                <a:ln>
                  <a:prstDash val="solid"/>
                </a:ln>
                <a:solidFill>
                  <a:srgbClr val="FFFF00"/>
                </a:solidFill>
                <a:latin typeface="Hacen Beirut Lt X3" charset="0"/>
                <a:ea typeface="Hacen Beirut Lt X3" charset="0"/>
              </a:rPr>
              <a:t>فرز حبّات الحلوى</a:t>
            </a:r>
          </a:p>
        </p:txBody>
      </p:sp>
      <p:pic>
        <p:nvPicPr>
          <p:cNvPr id="5122" name="Picture 2" descr="C:\Documents and Settings\Admin\Desktop\New Folder\feeding the 5000\50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51554" y="2090708"/>
            <a:ext cx="4419600" cy="4419600"/>
          </a:xfrm>
          <a:prstGeom prst="rect">
            <a:avLst/>
          </a:prstGeom>
          <a:noFill/>
        </p:spPr>
      </p:pic>
      <p:pic>
        <p:nvPicPr>
          <p:cNvPr id="7" name="Picture 6" descr="F:\characters\Bread &amp; Fish  B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EA6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6" name="Picture 2" descr="C:\Documents and Settings\Admin\Desktop\New Folder\feeding the 5000\mag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0"/>
            <a:ext cx="9144000" cy="5326380"/>
          </a:xfrm>
          <a:prstGeom prst="rect">
            <a:avLst/>
          </a:prstGeom>
          <a:noFill/>
        </p:spPr>
      </p:pic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7" name="Picture 6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57095" y="2044872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Hacen Beirut Lt X3" charset="0"/>
              <a:ea typeface="Hacen Beirut Lt X3" charset="0"/>
            </a:endParaRPr>
          </a:p>
        </p:txBody>
      </p:sp>
      <p:pic>
        <p:nvPicPr>
          <p:cNvPr id="5" name="Picture 4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6" name="Picture 5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  <p:pic>
        <p:nvPicPr>
          <p:cNvPr id="12" name="Picture 2" descr="C:\Documents and Settings\Admin\Desktop\powerpoint\jigsaw-puzzle-border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53">
                        <a14:foregroundMark x1="30130" y1="9394" x2="30130" y2="9394"/>
                        <a14:foregroundMark x1="12204" y1="7818" x2="12204" y2="7818"/>
                        <a14:foregroundMark x1="75682" y1="11394" x2="75682" y2="11394"/>
                        <a14:foregroundMark x1="33482" y1="7636" x2="33482" y2="8061"/>
                        <a14:foregroundMark x1="23916" y1="9394" x2="23916" y2="9394"/>
                        <a14:foregroundMark x1="20742" y1="9394" x2="20742" y2="9394"/>
                        <a14:foregroundMark x1="8583" y1="8061" x2="8583" y2="8061"/>
                        <a14:foregroundMark x1="8717" y1="21394" x2="8717" y2="21394"/>
                        <a14:foregroundMark x1="9164" y1="31758" x2="9164" y2="31758"/>
                        <a14:foregroundMark x1="10460" y1="50606" x2="10460" y2="50606"/>
                        <a14:foregroundMark x1="10326" y1="74909" x2="10326" y2="74909"/>
                        <a14:foregroundMark x1="92758" y1="9394" x2="92758" y2="9394"/>
                        <a14:foregroundMark x1="77023" y1="11394" x2="77023" y2="11394"/>
                        <a14:foregroundMark x1="92490" y1="40788" x2="92490" y2="40788"/>
                        <a14:foregroundMark x1="61511" y1="10606" x2="61511" y2="10606"/>
                        <a14:foregroundMark x1="56594" y1="91939" x2="56594" y2="91939"/>
                        <a14:foregroundMark x1="91328" y1="63333" x2="91328" y2="63333"/>
                        <a14:foregroundMark x1="9298" y1="61152" x2="9298" y2="61152"/>
                        <a14:foregroundMark x1="8851" y1="63152" x2="8851" y2="63152"/>
                        <a14:foregroundMark x1="85114" y1="61758" x2="85114" y2="61758"/>
                        <a14:foregroundMark x1="88154" y1="69636" x2="88154" y2="69636"/>
                        <a14:backgroundMark x1="36790" y1="22970" x2="36790" y2="22970"/>
                        <a14:backgroundMark x1="98704" y1="45515" x2="98704" y2="45515"/>
                        <a14:backgroundMark x1="92892" y1="78848" x2="92892" y2="7884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08890" y="-1770"/>
            <a:ext cx="8227873" cy="60697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Documents and Settings\Admin\Desktop\New Folder\feeding the 5000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23160"/>
            <a:ext cx="1760255" cy="1984852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Desktop\New Folder\feeding the 5000\Copy of 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23160"/>
            <a:ext cx="1760255" cy="1981200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\Desktop\New Folder\feeding the 5000\Copy (2) of 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20200" y="523160"/>
            <a:ext cx="1760255" cy="1977548"/>
          </a:xfrm>
          <a:prstGeom prst="rect">
            <a:avLst/>
          </a:prstGeom>
          <a:noFill/>
        </p:spPr>
      </p:pic>
      <p:pic>
        <p:nvPicPr>
          <p:cNvPr id="1035" name="Picture 11" descr="C:\Documents and Settings\Admin\Desktop\New Folder\feeding the 5000\Copy (3) of Pictur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504360"/>
            <a:ext cx="1752951" cy="1981200"/>
          </a:xfrm>
          <a:prstGeom prst="rect">
            <a:avLst/>
          </a:prstGeom>
          <a:noFill/>
        </p:spPr>
      </p:pic>
      <p:pic>
        <p:nvPicPr>
          <p:cNvPr id="1036" name="Picture 12" descr="C:\Documents and Settings\Admin\Desktop\New Folder\feeding the 5000\Copy (4) of Picture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2504360"/>
            <a:ext cx="1760255" cy="1977548"/>
          </a:xfrm>
          <a:prstGeom prst="rect">
            <a:avLst/>
          </a:prstGeom>
          <a:noFill/>
        </p:spPr>
      </p:pic>
      <p:pic>
        <p:nvPicPr>
          <p:cNvPr id="1037" name="Picture 13" descr="C:\Documents and Settings\Admin\Desktop\New Folder\feeding the 5000\s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20200" y="2504360"/>
            <a:ext cx="1763907" cy="1981200"/>
          </a:xfrm>
          <a:prstGeom prst="rect">
            <a:avLst/>
          </a:prstGeom>
          <a:noFill/>
        </p:spPr>
      </p:pic>
      <p:pic>
        <p:nvPicPr>
          <p:cNvPr id="28" name="Picture 8" descr="C:\Documents and Settings\Admin\Desktop\New Folder\feeding the 5000\Picture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3089" y="3533340"/>
            <a:ext cx="1422367" cy="1603852"/>
          </a:xfrm>
          <a:prstGeom prst="rect">
            <a:avLst/>
          </a:prstGeom>
          <a:noFill/>
        </p:spPr>
      </p:pic>
      <p:pic>
        <p:nvPicPr>
          <p:cNvPr id="29" name="Picture 9" descr="C:\Documents and Settings\Admin\Desktop\New Folder\feeding the 5000\Copy of Picture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3089" y="1936793"/>
            <a:ext cx="1422367" cy="1600901"/>
          </a:xfrm>
          <a:prstGeom prst="rect">
            <a:avLst/>
          </a:prstGeom>
          <a:noFill/>
        </p:spPr>
      </p:pic>
      <p:pic>
        <p:nvPicPr>
          <p:cNvPr id="30" name="Picture 10" descr="C:\Documents and Settings\Admin\Desktop\New Folder\feeding the 5000\Copy (2) of Picture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7721" y="3531938"/>
            <a:ext cx="1422367" cy="1597950"/>
          </a:xfrm>
          <a:prstGeom prst="rect">
            <a:avLst/>
          </a:prstGeom>
          <a:noFill/>
        </p:spPr>
      </p:pic>
      <p:pic>
        <p:nvPicPr>
          <p:cNvPr id="31" name="Picture 11" descr="C:\Documents and Settings\Admin\Desktop\New Folder\feeding the 5000\Copy (3) of Pictur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8256" y="3551077"/>
            <a:ext cx="1416465" cy="1600901"/>
          </a:xfrm>
          <a:prstGeom prst="rect">
            <a:avLst/>
          </a:prstGeom>
          <a:noFill/>
        </p:spPr>
      </p:pic>
      <p:pic>
        <p:nvPicPr>
          <p:cNvPr id="32" name="Picture 12" descr="C:\Documents and Settings\Admin\Desktop\New Folder\feeding the 5000\Copy (4) of Picture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8499" y="1950788"/>
            <a:ext cx="1422367" cy="1597950"/>
          </a:xfrm>
          <a:prstGeom prst="rect">
            <a:avLst/>
          </a:prstGeom>
          <a:noFill/>
        </p:spPr>
      </p:pic>
      <p:pic>
        <p:nvPicPr>
          <p:cNvPr id="33" name="Picture 13" descr="C:\Documents and Settings\Admin\Desktop\New Folder\feeding the 5000\ser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255" y="1936793"/>
            <a:ext cx="1425318" cy="1600901"/>
          </a:xfrm>
          <a:prstGeom prst="rect">
            <a:avLst/>
          </a:prstGeom>
          <a:noFill/>
        </p:spPr>
      </p:pic>
      <p:pic>
        <p:nvPicPr>
          <p:cNvPr id="17" name="Picture 16" descr="F:\characters\Bread &amp; Fish  Boy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18" name="Picture 17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1" y="0"/>
            <a:ext cx="500614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035429" cy="37765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15000" y="1676400"/>
            <a:ext cx="602784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يسوع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بيحبك</a:t>
            </a:r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 هوي 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مش لوحدك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حدك على طول</a:t>
            </a:r>
          </a:p>
        </p:txBody>
      </p:sp>
    </p:spTree>
    <p:extLst>
      <p:ext uri="{BB962C8B-B14F-4D97-AF65-F5344CB8AC3E}">
        <p14:creationId xmlns:p14="http://schemas.microsoft.com/office/powerpoint/2010/main" val="409494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10" name="Picture 9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035429" cy="37765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25772" y="2343415"/>
            <a:ext cx="60278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</a:t>
            </a:r>
            <a:r>
              <a:rPr lang="ar-SA" sz="28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بحبكBABY</a:t>
            </a:r>
            <a:r>
              <a:rPr lang="ar-SA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 يسوع خلقك</a:t>
            </a:r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1828800"/>
            <a:ext cx="60278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</a:t>
            </a:r>
            <a:r>
              <a:rPr lang="ar-SA" sz="28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بيحبنيBABY</a:t>
            </a:r>
            <a:r>
              <a:rPr lang="ar-SA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 يسوع 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خلقني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71258" y="3023825"/>
            <a:ext cx="60278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خلقنا كلنا                 </a:t>
            </a:r>
            <a:r>
              <a:rPr lang="ar-SA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بحبنا</a:t>
            </a:r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بحبنا على طول</a:t>
            </a:r>
          </a:p>
        </p:txBody>
      </p:sp>
    </p:spTree>
    <p:extLst>
      <p:ext uri="{BB962C8B-B14F-4D97-AF65-F5344CB8AC3E}">
        <p14:creationId xmlns:p14="http://schemas.microsoft.com/office/powerpoint/2010/main" val="392168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035429" cy="37765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7400" y="1828800"/>
            <a:ext cx="602784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يسوع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بيحبك</a:t>
            </a:r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 هوي 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مش لوحدك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حدك على طول</a:t>
            </a:r>
          </a:p>
        </p:txBody>
      </p:sp>
    </p:spTree>
    <p:extLst>
      <p:ext uri="{BB962C8B-B14F-4D97-AF65-F5344CB8AC3E}">
        <p14:creationId xmlns:p14="http://schemas.microsoft.com/office/powerpoint/2010/main" val="155589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035429" cy="37765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7400" y="1828800"/>
            <a:ext cx="602784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خلقني مميز          أنا مميز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رح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ضلني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عالي صوتي    أنا </a:t>
            </a:r>
            <a:r>
              <a:rPr lang="ar-SA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مميز</a:t>
            </a:r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  <a:p>
            <a:pPr algn="ctr"/>
            <a:endParaRPr lang="ar-SA" sz="2800" b="1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  <a:p>
            <a:pPr algn="ctr"/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يلا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كلما بصوت عالي       أنا مميز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بحبني على طول</a:t>
            </a:r>
          </a:p>
          <a:p>
            <a:pPr algn="ctr"/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4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:\characters\Bread &amp; Fish 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138" y="5765564"/>
            <a:ext cx="692862" cy="904101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8451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صبي صغير يشارك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035429" cy="37765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7400" y="1828800"/>
            <a:ext cx="602784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يسوع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بيحبك</a:t>
            </a:r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 هوي 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مش لوحدك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حدك على طول</a:t>
            </a:r>
          </a:p>
        </p:txBody>
      </p:sp>
    </p:spTree>
    <p:extLst>
      <p:ext uri="{BB962C8B-B14F-4D97-AF65-F5344CB8AC3E}">
        <p14:creationId xmlns:p14="http://schemas.microsoft.com/office/powerpoint/2010/main" val="222790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498</Words>
  <Application>Microsoft Office PowerPoint</Application>
  <PresentationFormat>Widescreen</PresentationFormat>
  <Paragraphs>138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Arial Hebrew Scholar</vt:lpstr>
      <vt:lpstr>AXtZouhairBold</vt:lpstr>
      <vt:lpstr>Calibri</vt:lpstr>
      <vt:lpstr>Hacen Beirut Lt X3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New Heights</cp:lastModifiedBy>
  <cp:revision>178</cp:revision>
  <dcterms:created xsi:type="dcterms:W3CDTF">2016-02-22T11:18:44Z</dcterms:created>
  <dcterms:modified xsi:type="dcterms:W3CDTF">2017-02-20T10:48:39Z</dcterms:modified>
</cp:coreProperties>
</file>